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C0ADA-2FD8-4537-AB54-2CC2DA0045A2}" type="datetimeFigureOut">
              <a:rPr lang="en-GB" smtClean="0"/>
              <a:t>26/07/2011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1B0AA-4638-423E-882C-4965E44A6D3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University of Bristol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cmamj</dc:creator>
  <cp:lastModifiedBy>cmamj</cp:lastModifiedBy>
  <cp:revision>1</cp:revision>
  <dcterms:created xsi:type="dcterms:W3CDTF">2011-07-26T14:57:50Z</dcterms:created>
  <dcterms:modified xsi:type="dcterms:W3CDTF">2011-07-26T14:58:56Z</dcterms:modified>
</cp:coreProperties>
</file>