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632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46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20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12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75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97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14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53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00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31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0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72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D89A-2C16-4F57-ABA7-C577CE5F1938}" type="datetimeFigureOut">
              <a:rPr lang="en-GB" smtClean="0"/>
              <a:t>22/04/2013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3AC44-A739-4BFF-960D-3847BDEF1C19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88640"/>
            <a:ext cx="889203" cy="10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9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hyperlink" Target="https://sites.google.com/site/reviewsiteex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bbcgoodfood.com/recipes/1096/potatoes-dauphinois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</a:rPr>
              <a:t>About me</a:t>
            </a:r>
            <a:br>
              <a:rPr lang="en-US" sz="4300" dirty="0">
                <a:solidFill>
                  <a:srgbClr val="000000"/>
                </a:solidFill>
                <a:latin typeface="Arial" pitchFamily="34" charset="0"/>
              </a:rPr>
            </a:br>
            <a:endParaRPr lang="en-US" sz="32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sz="half" idx="1"/>
          </p:nvPr>
        </p:nvSpPr>
        <p:spPr/>
        <p:txBody>
          <a:bodyPr lIns="0" tIns="0" rIns="0" bIns="0"/>
          <a:lstStyle/>
          <a:p>
            <a:pPr marL="0" indent="0" algn="ctr">
              <a:buNone/>
            </a:pPr>
            <a:r>
              <a:rPr lang="en-GB" dirty="0" smtClean="0"/>
              <a:t>Independent Consultant</a:t>
            </a:r>
            <a:br>
              <a:rPr lang="en-GB" dirty="0" smtClean="0"/>
            </a:br>
            <a:r>
              <a:rPr lang="en-GB" dirty="0" smtClean="0"/>
              <a:t>(work mostly for </a:t>
            </a:r>
            <a:r>
              <a:rPr lang="en-GB" dirty="0" err="1" smtClean="0"/>
              <a:t>Jisc</a:t>
            </a:r>
            <a:r>
              <a:rPr lang="en-GB" dirty="0" smtClean="0"/>
              <a:t>  CETIS)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http:/mashe.hawksey.info</a:t>
            </a:r>
          </a:p>
          <a:p>
            <a:pPr marL="0" indent="0" algn="ctr">
              <a:buNone/>
            </a:pPr>
            <a:r>
              <a:rPr lang="en-GB" dirty="0" smtClean="0"/>
              <a:t>@mhawksey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56359" y="1876402"/>
            <a:ext cx="3044844" cy="3172778"/>
          </a:xfrm>
        </p:spPr>
      </p:pic>
    </p:spTree>
    <p:extLst>
      <p:ext uri="{BB962C8B-B14F-4D97-AF65-F5344CB8AC3E}">
        <p14:creationId xmlns:p14="http://schemas.microsoft.com/office/powerpoint/2010/main" val="170724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65111" y="119633"/>
            <a:ext cx="7863273" cy="107711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dirty="0" smtClean="0"/>
              <a:t>Community-led evaluation and dissemination of support resources </a:t>
            </a:r>
            <a:r>
              <a:rPr lang="en-GB" dirty="0" smtClean="0">
                <a:hlinkClick r:id="rId2"/>
              </a:rPr>
              <a:t>https://sites.google.com/site/reviewsiteex/</a:t>
            </a:r>
            <a:endParaRPr lang="en-GB" dirty="0"/>
          </a:p>
        </p:txBody>
      </p:sp>
      <p:pic>
        <p:nvPicPr>
          <p:cNvPr id="11" name="Content Placeholder 10" descr="https://19a92c87-a-62cb3a1a-s-sites.googlegroups.com/site/reviewsiteex/reviewSystemFlow_20120412.pdf?attachauth=ANoY7crWaxbaO56meP1pbOvy4AYBIMGXb74GVdkP53OixFZnfx5xnHGYICJkg5r7N7497Xl_CNbF0x0ZFDxmYozM4eFeFitPeFT82xpOJltRTVTJDBJ3ZaMihlPtGY9Pq8ML45z8ED34dj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9" t="27091" r="21428" b="8239"/>
          <a:stretch/>
        </p:blipFill>
        <p:spPr>
          <a:xfrm>
            <a:off x="489147" y="1184906"/>
            <a:ext cx="7971285" cy="5518582"/>
          </a:xfrm>
        </p:spPr>
      </p:pic>
    </p:spTree>
    <p:extLst>
      <p:ext uri="{BB962C8B-B14F-4D97-AF65-F5344CB8AC3E}">
        <p14:creationId xmlns:p14="http://schemas.microsoft.com/office/powerpoint/2010/main" val="116774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Resource description and discovery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/>
          </a:bodyPr>
          <a:lstStyle/>
          <a:p>
            <a:r>
              <a:rPr lang="en-GB" dirty="0"/>
              <a:t>S</a:t>
            </a:r>
            <a:r>
              <a:rPr lang="en-GB" dirty="0" smtClean="0"/>
              <a:t>earch for recipes containing potatoes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sz="2500" dirty="0" smtClean="0"/>
              <a:t>Or </a:t>
            </a:r>
            <a:r>
              <a:rPr lang="en-GB" sz="2500" dirty="0">
                <a:hlinkClick r:id="rId2"/>
              </a:rPr>
              <a:t>http://www.bbcgoodfood.com/recipes/1096/potatoes-dauphinoise</a:t>
            </a:r>
            <a:endParaRPr lang="en-GB" sz="2500" dirty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2" t="11906" r="20564" b="33875"/>
          <a:stretch/>
        </p:blipFill>
        <p:spPr bwMode="auto">
          <a:xfrm>
            <a:off x="1526062" y="1844824"/>
            <a:ext cx="6091877" cy="345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 Data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http://mashe.hawksey.info</a:t>
            </a:r>
            <a:endParaRPr 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2" t="42089" r="4827" b="23810"/>
          <a:stretch/>
        </p:blipFill>
        <p:spPr bwMode="auto">
          <a:xfrm>
            <a:off x="294725" y="1290363"/>
            <a:ext cx="5562075" cy="306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46889" r="35961" b="9562"/>
          <a:stretch/>
        </p:blipFill>
        <p:spPr bwMode="auto">
          <a:xfrm>
            <a:off x="1655677" y="3558615"/>
            <a:ext cx="7407303" cy="3234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85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schema.org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"… improve the web by creating a structured data </a:t>
            </a:r>
            <a:r>
              <a:rPr lang="en-GB" i="1" dirty="0" err="1"/>
              <a:t>markup</a:t>
            </a:r>
            <a:r>
              <a:rPr lang="en-GB" i="1" dirty="0"/>
              <a:t> schema supported by major search engines. On-page </a:t>
            </a:r>
            <a:r>
              <a:rPr lang="en-GB" i="1" dirty="0" err="1"/>
              <a:t>markup</a:t>
            </a:r>
            <a:r>
              <a:rPr lang="en-GB" i="1" dirty="0"/>
              <a:t> helps search engines understand the information on web pages and provide richer search results." </a:t>
            </a:r>
            <a:r>
              <a:rPr lang="en-GB" dirty="0"/>
              <a:t>(schema.org, 2013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1026" name="Picture 2" descr="http://www.lrmi.net/wp-content/themes/lrmi2/images/logo_lrmi_404p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922887"/>
            <a:ext cx="3848100" cy="97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39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6" t="8598" r="21620" b="5432"/>
          <a:stretch/>
        </p:blipFill>
        <p:spPr bwMode="auto">
          <a:xfrm>
            <a:off x="903784" y="336848"/>
            <a:ext cx="6912188" cy="646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6" t="8598" r="21620" b="5432"/>
          <a:stretch/>
        </p:blipFill>
        <p:spPr bwMode="auto">
          <a:xfrm>
            <a:off x="-27295" y="-870037"/>
            <a:ext cx="9198590" cy="859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own Arrow 8"/>
          <p:cNvSpPr/>
          <p:nvPr/>
        </p:nvSpPr>
        <p:spPr>
          <a:xfrm rot="1716440">
            <a:off x="3905034" y="3579448"/>
            <a:ext cx="360040" cy="1373847"/>
          </a:xfrm>
          <a:prstGeom prst="downArrow">
            <a:avLst>
              <a:gd name="adj1" fmla="val 23377"/>
              <a:gd name="adj2" fmla="val 8790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0" t="53893" r="32132" b="37907"/>
          <a:stretch/>
        </p:blipFill>
        <p:spPr bwMode="auto">
          <a:xfrm>
            <a:off x="1729070" y="2847524"/>
            <a:ext cx="6086902" cy="5678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" t="15663" r="4714" b="3143"/>
          <a:stretch/>
        </p:blipFill>
        <p:spPr bwMode="auto">
          <a:xfrm>
            <a:off x="28082" y="77423"/>
            <a:ext cx="9008414" cy="672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55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" t="14367" r="1363" b="2439"/>
          <a:stretch/>
        </p:blipFill>
        <p:spPr bwMode="auto">
          <a:xfrm>
            <a:off x="598804" y="332656"/>
            <a:ext cx="7069540" cy="5848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" t="19792" b="1383"/>
          <a:stretch/>
        </p:blipFill>
        <p:spPr bwMode="auto">
          <a:xfrm>
            <a:off x="1152163" y="912344"/>
            <a:ext cx="7164253" cy="55409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19275" r="1362" b="1219"/>
          <a:stretch/>
        </p:blipFill>
        <p:spPr bwMode="auto">
          <a:xfrm>
            <a:off x="1835696" y="1196752"/>
            <a:ext cx="6991154" cy="5588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1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73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About me </vt:lpstr>
      <vt:lpstr>PowerPoint Presentation</vt:lpstr>
      <vt:lpstr>Resource description and discovery</vt:lpstr>
      <vt:lpstr>Micro Data</vt:lpstr>
      <vt:lpstr>schema.org</vt:lpstr>
      <vt:lpstr>PowerPoint Presentation</vt:lpstr>
      <vt:lpstr>PowerPoint Presentation</vt:lpstr>
    </vt:vector>
  </TitlesOfParts>
  <Company>MESH Computers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the  Maths Apps index</dc:title>
  <dc:creator>Maren</dc:creator>
  <cp:lastModifiedBy>Maren</cp:lastModifiedBy>
  <cp:revision>9</cp:revision>
  <dcterms:created xsi:type="dcterms:W3CDTF">2013-04-22T08:18:30Z</dcterms:created>
  <dcterms:modified xsi:type="dcterms:W3CDTF">2013-04-22T11:22:12Z</dcterms:modified>
</cp:coreProperties>
</file>