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646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20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12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75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97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14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53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00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731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0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72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09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aths4us.alt.ac.uk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7200" dirty="0" smtClean="0">
                <a:latin typeface="Tw Cen MT" pitchFamily="34" charset="0"/>
              </a:rPr>
              <a:t>Introducing the </a:t>
            </a:r>
            <a:br>
              <a:rPr lang="en-GB" sz="7200" dirty="0" smtClean="0">
                <a:latin typeface="Tw Cen MT" pitchFamily="34" charset="0"/>
              </a:rPr>
            </a:br>
            <a:r>
              <a:rPr lang="en-GB" sz="7200" dirty="0" smtClean="0">
                <a:solidFill>
                  <a:srgbClr val="00B0F0"/>
                </a:solidFill>
                <a:latin typeface="Tw Cen MT" pitchFamily="34" charset="0"/>
              </a:rPr>
              <a:t>Maths</a:t>
            </a:r>
            <a:r>
              <a:rPr lang="en-GB" sz="7200" dirty="0" smtClean="0">
                <a:latin typeface="Tw Cen MT" pitchFamily="34" charset="0"/>
              </a:rPr>
              <a:t> </a:t>
            </a:r>
            <a:r>
              <a:rPr lang="en-GB" sz="7200" dirty="0" smtClean="0">
                <a:solidFill>
                  <a:srgbClr val="92D050"/>
                </a:solidFill>
                <a:latin typeface="Tw Cen MT" pitchFamily="34" charset="0"/>
              </a:rPr>
              <a:t>Apps</a:t>
            </a:r>
            <a:r>
              <a:rPr lang="en-GB" sz="7200" dirty="0" smtClean="0">
                <a:latin typeface="Tw Cen MT" pitchFamily="34" charset="0"/>
              </a:rPr>
              <a:t> index</a:t>
            </a:r>
            <a:endParaRPr lang="en-GB" sz="7200" dirty="0">
              <a:latin typeface="Tw Cen M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1345704"/>
          </a:xfrm>
        </p:spPr>
        <p:txBody>
          <a:bodyPr>
            <a:normAutofit lnSpcReduction="10000"/>
          </a:bodyPr>
          <a:lstStyle/>
          <a:p>
            <a:r>
              <a:rPr lang="en-GB" sz="4000" dirty="0" smtClean="0">
                <a:solidFill>
                  <a:schemeClr val="tx1"/>
                </a:solidFill>
                <a:latin typeface="Tw Cen MT" pitchFamily="34" charset="0"/>
              </a:rPr>
              <a:t>Part of the </a:t>
            </a:r>
          </a:p>
          <a:p>
            <a:r>
              <a:rPr lang="en-GB" sz="4000" dirty="0" smtClean="0">
                <a:solidFill>
                  <a:schemeClr val="tx1"/>
                </a:solidFill>
                <a:latin typeface="Tw Cen MT" pitchFamily="34" charset="0"/>
              </a:rPr>
              <a:t>maths4us.org initiative</a:t>
            </a:r>
            <a:endParaRPr lang="en-GB" sz="4000" dirty="0">
              <a:solidFill>
                <a:schemeClr val="tx1"/>
              </a:solidFill>
              <a:latin typeface="Tw Cen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88640"/>
            <a:ext cx="889203" cy="10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0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90" y="116632"/>
            <a:ext cx="889203" cy="100352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340768"/>
            <a:ext cx="8580428" cy="5261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940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90" y="116632"/>
            <a:ext cx="889203" cy="10035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92D050"/>
                </a:solidFill>
              </a:rPr>
              <a:t>Maths4us</a:t>
            </a:r>
            <a:r>
              <a:rPr lang="en-GB" dirty="0" smtClean="0"/>
              <a:t> initiative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Part of the maths4us </a:t>
            </a:r>
            <a:r>
              <a:rPr lang="en-GB" dirty="0" err="1" smtClean="0"/>
              <a:t>initative</a:t>
            </a:r>
            <a:r>
              <a:rPr lang="en-GB" dirty="0" smtClean="0"/>
              <a:t>;</a:t>
            </a:r>
          </a:p>
          <a:p>
            <a:r>
              <a:rPr lang="en-GB" dirty="0" smtClean="0"/>
              <a:t>Working in partnership with organisations and individuals to help improve maths skills for everyone;</a:t>
            </a:r>
          </a:p>
          <a:p>
            <a:r>
              <a:rPr lang="en-GB" dirty="0" smtClean="0"/>
              <a:t>For adult learners, teachers, tutors and everyone who wants to improve their maths and numeracy skills</a:t>
            </a:r>
          </a:p>
        </p:txBody>
      </p:sp>
    </p:spTree>
    <p:extLst>
      <p:ext uri="{BB962C8B-B14F-4D97-AF65-F5344CB8AC3E}">
        <p14:creationId xmlns:p14="http://schemas.microsoft.com/office/powerpoint/2010/main" val="793777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90" y="116632"/>
            <a:ext cx="889203" cy="100352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340768"/>
            <a:ext cx="8580428" cy="5261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ight Arrow 1"/>
          <p:cNvSpPr/>
          <p:nvPr/>
        </p:nvSpPr>
        <p:spPr>
          <a:xfrm rot="1523115">
            <a:off x="5562069" y="1437988"/>
            <a:ext cx="540271" cy="38503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 rot="10800000">
            <a:off x="8172400" y="1245471"/>
            <a:ext cx="540271" cy="38503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818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7624" y="372852"/>
            <a:ext cx="686551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>
          <a:xfrm rot="10800000">
            <a:off x="5796136" y="5733256"/>
            <a:ext cx="582142" cy="36689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 rot="1523115">
            <a:off x="5532398" y="1177234"/>
            <a:ext cx="672504" cy="40706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 rot="1960371">
            <a:off x="1043608" y="3197065"/>
            <a:ext cx="582142" cy="36689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90" y="116632"/>
            <a:ext cx="889203" cy="10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05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GB" dirty="0" smtClean="0">
                <a:solidFill>
                  <a:srgbClr val="92D050"/>
                </a:solidFill>
              </a:rPr>
              <a:t>Everyday</a:t>
            </a:r>
            <a:r>
              <a:rPr lang="en-GB" dirty="0" smtClean="0"/>
              <a:t> words taxonomy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55776" y="1297732"/>
            <a:ext cx="3816424" cy="5284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90" y="116632"/>
            <a:ext cx="889203" cy="10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13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7408" y="1352757"/>
            <a:ext cx="6912768" cy="2580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F0"/>
                </a:solidFill>
              </a:rPr>
              <a:t>Maths</a:t>
            </a:r>
            <a:r>
              <a:rPr lang="en-GB" dirty="0" smtClean="0"/>
              <a:t>-term taxonomy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3679779"/>
            <a:ext cx="7992888" cy="230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90" y="116632"/>
            <a:ext cx="889203" cy="10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86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7200" dirty="0" smtClean="0">
                <a:solidFill>
                  <a:srgbClr val="00B0F0"/>
                </a:solidFill>
                <a:latin typeface="Tw Cen MT" pitchFamily="34" charset="0"/>
              </a:rPr>
              <a:t>Maths</a:t>
            </a:r>
            <a:r>
              <a:rPr lang="en-GB" sz="7200" dirty="0" smtClean="0">
                <a:latin typeface="Tw Cen MT" pitchFamily="34" charset="0"/>
              </a:rPr>
              <a:t> </a:t>
            </a:r>
            <a:r>
              <a:rPr lang="en-GB" sz="7200" dirty="0" smtClean="0">
                <a:solidFill>
                  <a:srgbClr val="92D050"/>
                </a:solidFill>
                <a:latin typeface="Tw Cen MT" pitchFamily="34" charset="0"/>
              </a:rPr>
              <a:t>Apps</a:t>
            </a:r>
            <a:r>
              <a:rPr lang="en-GB" sz="7200" dirty="0" smtClean="0">
                <a:latin typeface="Tw Cen MT" pitchFamily="34" charset="0"/>
              </a:rPr>
              <a:t> index</a:t>
            </a:r>
            <a:br>
              <a:rPr lang="en-GB" sz="7200" dirty="0" smtClean="0">
                <a:latin typeface="Tw Cen MT" pitchFamily="34" charset="0"/>
              </a:rPr>
            </a:br>
            <a:r>
              <a:rPr lang="en-GB" sz="6000" dirty="0" smtClean="0">
                <a:latin typeface="Tw Cen MT" pitchFamily="34" charset="0"/>
                <a:hlinkClick r:id="rId2"/>
              </a:rPr>
              <a:t>http://maths4us.alt.ac.uk</a:t>
            </a:r>
            <a:r>
              <a:rPr lang="en-GB" sz="6000" dirty="0" smtClean="0">
                <a:latin typeface="Tw Cen MT" pitchFamily="34" charset="0"/>
              </a:rPr>
              <a:t>  </a:t>
            </a:r>
            <a:endParaRPr lang="en-GB" sz="7200" dirty="0">
              <a:latin typeface="Tw Cen M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1345704"/>
          </a:xfrm>
        </p:spPr>
        <p:txBody>
          <a:bodyPr>
            <a:normAutofit lnSpcReduction="10000"/>
          </a:bodyPr>
          <a:lstStyle/>
          <a:p>
            <a:r>
              <a:rPr lang="en-GB" sz="4000" dirty="0" smtClean="0">
                <a:solidFill>
                  <a:schemeClr val="tx1"/>
                </a:solidFill>
                <a:latin typeface="Tw Cen MT" pitchFamily="34" charset="0"/>
              </a:rPr>
              <a:t>Part of the </a:t>
            </a:r>
          </a:p>
          <a:p>
            <a:r>
              <a:rPr lang="en-GB" sz="4000" dirty="0" smtClean="0">
                <a:solidFill>
                  <a:schemeClr val="tx1"/>
                </a:solidFill>
                <a:latin typeface="Tw Cen MT" pitchFamily="34" charset="0"/>
              </a:rPr>
              <a:t>maths4us.org initiative</a:t>
            </a:r>
            <a:endParaRPr lang="en-GB" sz="4000" dirty="0">
              <a:solidFill>
                <a:schemeClr val="tx1"/>
              </a:solidFill>
              <a:latin typeface="Tw Cen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88640"/>
            <a:ext cx="889203" cy="10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89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61</Words>
  <Application>Microsoft Office PowerPoint</Application>
  <PresentationFormat>On-screen Show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Introducing the  Maths Apps index</vt:lpstr>
      <vt:lpstr>PowerPoint Presentation</vt:lpstr>
      <vt:lpstr>Maths4us initiative</vt:lpstr>
      <vt:lpstr>PowerPoint Presentation</vt:lpstr>
      <vt:lpstr>PowerPoint Presentation</vt:lpstr>
      <vt:lpstr>Everyday words taxonomy</vt:lpstr>
      <vt:lpstr>Maths-term taxonomy</vt:lpstr>
      <vt:lpstr>Maths Apps index http://maths4us.alt.ac.uk  </vt:lpstr>
    </vt:vector>
  </TitlesOfParts>
  <Company>MESH Computers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the  Maths Apps index</dc:title>
  <dc:creator>Maren</dc:creator>
  <cp:lastModifiedBy>Maren</cp:lastModifiedBy>
  <cp:revision>5</cp:revision>
  <dcterms:created xsi:type="dcterms:W3CDTF">2013-04-22T08:18:30Z</dcterms:created>
  <dcterms:modified xsi:type="dcterms:W3CDTF">2013-04-22T08:48:17Z</dcterms:modified>
</cp:coreProperties>
</file>